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4" r:id="rId2"/>
    <p:sldId id="263" r:id="rId3"/>
    <p:sldId id="262" r:id="rId4"/>
    <p:sldId id="270" r:id="rId5"/>
    <p:sldId id="260" r:id="rId6"/>
    <p:sldId id="265" r:id="rId7"/>
    <p:sldId id="266" r:id="rId8"/>
    <p:sldId id="267" r:id="rId9"/>
    <p:sldId id="268" r:id="rId10"/>
    <p:sldId id="269" r:id="rId11"/>
    <p:sldId id="258" r:id="rId12"/>
    <p:sldId id="273" r:id="rId13"/>
    <p:sldId id="259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76" autoAdjust="0"/>
  </p:normalViewPr>
  <p:slideViewPr>
    <p:cSldViewPr>
      <p:cViewPr>
        <p:scale>
          <a:sx n="65" d="100"/>
          <a:sy n="65" d="100"/>
        </p:scale>
        <p:origin x="-1302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6071841-4755-4266-9C53-74DD39A820DA}" type="datetimeFigureOut">
              <a:rPr lang="ru-RU" smtClean="0"/>
              <a:t>19.09.2016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EE2D615-5C35-4D77-8494-231B483074F1}" type="slidenum">
              <a:rPr lang="ru-RU" smtClean="0"/>
              <a:t>‹№›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645024"/>
            <a:ext cx="8229600" cy="14401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     ОБЛАСНА </a:t>
            </a:r>
            <a:r>
              <a:rPr lang="ru-RU" dirty="0">
                <a:solidFill>
                  <a:schemeClr val="bg1"/>
                </a:solidFill>
              </a:rPr>
              <a:t>АКЦІЯ </a:t>
            </a:r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dirty="0">
                <a:solidFill>
                  <a:schemeClr val="bg1"/>
                </a:solidFill>
              </a:rPr>
              <a:t>БІБЛІОТЕЧНЕ ПОДВІР`Я: </a:t>
            </a:r>
            <a:r>
              <a:rPr lang="ru-RU" sz="2800" dirty="0" smtClean="0">
                <a:solidFill>
                  <a:schemeClr val="bg1"/>
                </a:solidFill>
              </a:rPr>
              <a:t> ФАСАД </a:t>
            </a:r>
            <a:r>
              <a:rPr lang="ru-RU" sz="2800" dirty="0">
                <a:solidFill>
                  <a:schemeClr val="bg1"/>
                </a:solidFill>
              </a:rPr>
              <a:t>І МІНІ-САД»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7" b="97160" l="1375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3803438" cy="30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РіРѕСЂСЊ РљСЂСѓС‚РѕР№-СЃР°РјР°СЏ РєСЂР°СЃРёРІР°СЏ РјРµР»РѕРґРёСЏ - РјСѓР·С‹РєР° РґР»СЏ РґСѓС€Р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3508">
        <p:split orient="vert"/>
      </p:transition>
    </mc:Choice>
    <mc:Fallback xmlns="">
      <p:transition spd="slow" advClick="0" advTm="350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луб\Прибирання\Новая папка\Створити папку\новый коллажоир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5295"/>
            <a:ext cx="8208912" cy="5987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2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746">
        <p:split orient="vert"/>
      </p:transition>
    </mc:Choice>
    <mc:Fallback xmlns="">
      <p:transition spd="slow" advClick="0" advTm="674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37112"/>
            <a:ext cx="8229600" cy="208329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/>
              </a:rPr>
              <a:t>Наші читачі - </a:t>
            </a:r>
            <a:r>
              <a:rPr lang="ru-RU" sz="3200" b="1" dirty="0" err="1" smtClean="0">
                <a:solidFill>
                  <a:schemeClr val="bg1"/>
                </a:solidFill>
                <a:effectLst/>
              </a:rPr>
              <a:t>найдопитливіші</a:t>
            </a:r>
            <a:r>
              <a:rPr lang="ru-RU" sz="3200" b="1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/>
              </a:rPr>
              <a:t>та </a:t>
            </a:r>
            <a:r>
              <a:rPr lang="ru-RU" sz="3200" b="1" dirty="0" err="1" smtClean="0">
                <a:solidFill>
                  <a:schemeClr val="bg1"/>
                </a:solidFill>
                <a:effectLst/>
              </a:rPr>
              <a:t>найнепередбачуваніші</a:t>
            </a:r>
            <a:r>
              <a:rPr lang="ru-RU" sz="3200" b="1" dirty="0" smtClean="0">
                <a:solidFill>
                  <a:schemeClr val="bg1"/>
                </a:solidFill>
                <a:effectLst/>
              </a:rPr>
              <a:t>.</a:t>
            </a:r>
            <a:br>
              <a:rPr lang="ru-RU" sz="3200" b="1" dirty="0" smtClean="0">
                <a:solidFill>
                  <a:schemeClr val="bg1"/>
                </a:solidFill>
                <a:effectLst/>
              </a:rPr>
            </a:br>
            <a:r>
              <a:rPr lang="ru-RU" sz="3200" b="1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/>
              </a:rPr>
              <a:t>Вони читають скрізь: у бібліотеці, вдома, </a:t>
            </a:r>
            <a:r>
              <a:rPr lang="ru-RU" sz="3200" b="1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effectLst/>
              </a:rPr>
            </a:br>
            <a:r>
              <a:rPr lang="ru-RU" sz="3200" b="1" dirty="0" smtClean="0">
                <a:solidFill>
                  <a:schemeClr val="bg1"/>
                </a:solidFill>
                <a:effectLst/>
              </a:rPr>
              <a:t>у </a:t>
            </a:r>
            <a:r>
              <a:rPr lang="ru-RU" sz="3200" b="1" dirty="0">
                <a:solidFill>
                  <a:schemeClr val="bg1"/>
                </a:solidFill>
                <a:effectLst/>
              </a:rPr>
              <a:t>школі, на подвір'ї, та </a:t>
            </a:r>
            <a:r>
              <a:rPr lang="ru-RU" sz="3200" b="1" dirty="0" smtClean="0">
                <a:solidFill>
                  <a:schemeClr val="bg1"/>
                </a:solidFill>
                <a:effectLst/>
              </a:rPr>
              <a:t>де </a:t>
            </a:r>
            <a:r>
              <a:rPr lang="ru-RU" sz="3200" b="1" dirty="0" err="1" smtClean="0">
                <a:solidFill>
                  <a:schemeClr val="bg1"/>
                </a:solidFill>
                <a:effectLst/>
              </a:rPr>
              <a:t>завгодно</a:t>
            </a:r>
            <a:r>
              <a:rPr lang="ru-RU" sz="3200" b="1" dirty="0" smtClean="0">
                <a:solidFill>
                  <a:schemeClr val="bg1"/>
                </a:solidFill>
                <a:effectLst/>
              </a:rPr>
              <a:t>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краса\cepUwNESgOUрпол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400"/>
            <a:ext cx="5520544" cy="414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21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848">
        <p:split orient="vert"/>
      </p:transition>
    </mc:Choice>
    <mc:Fallback xmlns="">
      <p:transition spd="slow" advClick="0" advTm="28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drg\новый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2676"/>
            <a:ext cx="8280920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453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550">
        <p:split orient="vert"/>
      </p:transition>
    </mc:Choice>
    <mc:Fallback xmlns="">
      <p:transition spd="slow" advClick="0" advTm="255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D:\краса\новый коллаждолд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2" y="289425"/>
            <a:ext cx="8198779" cy="62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0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629">
        <p:split orient="vert"/>
      </p:transition>
    </mc:Choice>
    <mc:Fallback xmlns="">
      <p:transition spd="slow" advClick="0" advTm="46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5013176"/>
            <a:ext cx="8229600" cy="17515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/>
              </a:rPr>
              <a:t>Р</a:t>
            </a:r>
            <a:r>
              <a:rPr lang="ru-RU" sz="4000" b="1" dirty="0" smtClean="0">
                <a:solidFill>
                  <a:schemeClr val="bg1"/>
                </a:solidFill>
                <a:effectLst/>
              </a:rPr>
              <a:t>адо </a:t>
            </a:r>
            <a:r>
              <a:rPr lang="ru-RU" sz="4000" b="1" dirty="0" err="1">
                <a:solidFill>
                  <a:schemeClr val="bg1"/>
                </a:solidFill>
                <a:effectLst/>
              </a:rPr>
              <a:t>запрошуємо</a:t>
            </a:r>
            <a:r>
              <a:rPr lang="ru-RU" sz="4000" b="1" dirty="0">
                <a:solidFill>
                  <a:schemeClr val="bg1"/>
                </a:solidFill>
                <a:effectLst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ffectLst/>
              </a:rPr>
            </a:br>
            <a:r>
              <a:rPr lang="ru-RU" sz="4000" b="1" dirty="0" err="1" smtClean="0">
                <a:solidFill>
                  <a:schemeClr val="bg1"/>
                </a:solidFill>
                <a:effectLst/>
              </a:rPr>
              <a:t>всіх</a:t>
            </a:r>
            <a:r>
              <a:rPr lang="ru-RU" sz="4000" b="1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4000" b="1" dirty="0">
                <a:solidFill>
                  <a:schemeClr val="bg1"/>
                </a:solidFill>
                <a:effectLst/>
              </a:rPr>
              <a:t>до нашої </a:t>
            </a:r>
            <a:r>
              <a:rPr lang="ru-RU" sz="4000" b="1" dirty="0" err="1">
                <a:solidFill>
                  <a:schemeClr val="bg1"/>
                </a:solidFill>
                <a:effectLst/>
              </a:rPr>
              <a:t>книгозбірні</a:t>
            </a:r>
            <a:r>
              <a:rPr lang="ru-RU" sz="4000" b="1" dirty="0" smtClean="0">
                <a:solidFill>
                  <a:schemeClr val="bg1"/>
                </a:solidFill>
                <a:effectLst/>
              </a:rPr>
              <a:t>! 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uk-UA" dirty="0"/>
          </a:p>
        </p:txBody>
      </p:sp>
      <p:pic>
        <p:nvPicPr>
          <p:cNvPr id="4098" name="Picture 2" descr="E:\drg\g6FYZqaPC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6624736" cy="421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744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739">
        <p:split orient="vert"/>
      </p:transition>
    </mc:Choice>
    <mc:Fallback xmlns="">
      <p:transition spd="slow" advClick="0" advTm="873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71" y="5661248"/>
            <a:ext cx="7992888" cy="900336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  Бібліотека – філія с. </a:t>
            </a:r>
            <a:r>
              <a:rPr lang="uk-UA" dirty="0" err="1" smtClean="0">
                <a:solidFill>
                  <a:schemeClr val="bg1"/>
                </a:solidFill>
              </a:rPr>
              <a:t>Крилос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3940" r="23409"/>
          <a:stretch/>
        </p:blipFill>
        <p:spPr bwMode="auto">
          <a:xfrm>
            <a:off x="755576" y="434562"/>
            <a:ext cx="7559678" cy="4866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16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42">
        <p:split orient="vert"/>
      </p:transition>
    </mc:Choice>
    <mc:Fallback xmlns="">
      <p:transition spd="slow" advClick="0" advTm="364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D:\краса\новый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12" cy="62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89">
        <p:split orient="vert"/>
      </p:transition>
    </mc:Choice>
    <mc:Fallback xmlns="">
      <p:transition spd="slow" advClick="0" advTm="368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25144"/>
            <a:ext cx="8229600" cy="187220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Наш двір це місце</a:t>
            </a:r>
            <a:br>
              <a:rPr lang="uk-UA" sz="3600" b="1" dirty="0" smtClean="0">
                <a:solidFill>
                  <a:schemeClr val="bg1"/>
                </a:solidFill>
              </a:rPr>
            </a:br>
            <a:r>
              <a:rPr lang="uk-UA" sz="3600" b="1" dirty="0" smtClean="0">
                <a:solidFill>
                  <a:schemeClr val="bg1"/>
                </a:solidFill>
              </a:rPr>
              <a:t>культурно-просвітницької діяльності та відпочинку.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E:\клуб\Прибирання\Новая папка\Створити папку\___1_~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6192688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47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507">
        <p:split orient="vert"/>
      </p:transition>
    </mc:Choice>
    <mc:Fallback xmlns="">
      <p:transition spd="slow" advClick="0" advTm="25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краса\гнш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5655"/>
            <a:ext cx="8413770" cy="606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2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523">
        <p:split orient="vert"/>
      </p:transition>
    </mc:Choice>
    <mc:Fallback xmlns="">
      <p:transition spd="slow" advClick="0" advTm="652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65104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Ми дбаємо про благоустрій нашого подвір’я, і хоч це нелегка праця, </a:t>
            </a:r>
            <a:br>
              <a:rPr lang="uk-UA" sz="3600" b="1" dirty="0" smtClean="0">
                <a:solidFill>
                  <a:schemeClr val="bg1"/>
                </a:solidFill>
              </a:rPr>
            </a:br>
            <a:r>
              <a:rPr lang="uk-UA" sz="3600" b="1" dirty="0" smtClean="0">
                <a:solidFill>
                  <a:schemeClr val="bg1"/>
                </a:solidFill>
              </a:rPr>
              <a:t>але результат того вартий 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E:\клуб\Прибирання\Новая папка\IMAG5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33" y="585697"/>
            <a:ext cx="687913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56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626">
        <p:split orient="vert"/>
      </p:transition>
    </mc:Choice>
    <mc:Fallback xmlns="">
      <p:transition spd="slow" advClick="0" advTm="662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луб\Прибирання\Новая папка\новый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34360"/>
            <a:ext cx="8424936" cy="618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69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539">
        <p:split orient="vert"/>
      </p:transition>
    </mc:Choice>
    <mc:Fallback xmlns="">
      <p:transition spd="slow" advClick="0" advTm="653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97152"/>
            <a:ext cx="8229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Хоч ми й упорядковуємо наше подвір’я, - красою ж наділяє його природа.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E:\клуб\Прибирання\Новая папка\IMAG5021ек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10" y="620688"/>
            <a:ext cx="7267353" cy="4233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1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599">
        <p:split orient="vert"/>
      </p:transition>
    </mc:Choice>
    <mc:Fallback xmlns="">
      <p:transition spd="slow" advClick="0" advTm="65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луб\Прибирання\Новая папка\Створити папку\новый коллажа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457"/>
            <a:ext cx="8293441" cy="596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530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715">
        <p:split orient="vert"/>
      </p:transition>
    </mc:Choice>
    <mc:Fallback xmlns="">
      <p:transition spd="slow" advClick="0" advTm="671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796</TotalTime>
  <Words>58</Words>
  <Application>Microsoft Office PowerPoint</Application>
  <PresentationFormat>Екран (4:3)</PresentationFormat>
  <Paragraphs>7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5" baseType="lpstr">
      <vt:lpstr>Бумажная</vt:lpstr>
      <vt:lpstr>              ОБЛАСНА АКЦІЯ «БІБЛІОТЕЧНЕ ПОДВІР`Я:  ФАСАД І МІНІ-САД»</vt:lpstr>
      <vt:lpstr>  Бібліотека – філія с. Крилос </vt:lpstr>
      <vt:lpstr>Презентація PowerPoint</vt:lpstr>
      <vt:lpstr>Наш двір це місце культурно-просвітницької діяльності та відпочинку.</vt:lpstr>
      <vt:lpstr>Презентація PowerPoint</vt:lpstr>
      <vt:lpstr>Ми дбаємо про благоустрій нашого подвір’я, і хоч це нелегка праця,  але результат того вартий . </vt:lpstr>
      <vt:lpstr>Презентація PowerPoint</vt:lpstr>
      <vt:lpstr>Хоч ми й упорядковуємо наше подвір’я, - красою ж наділяє його природа.</vt:lpstr>
      <vt:lpstr>Презентація PowerPoint</vt:lpstr>
      <vt:lpstr>Презентація PowerPoint</vt:lpstr>
      <vt:lpstr>Наші читачі - найдопитливіші та найнепередбачуваніші.  Вони читають скрізь: у бібліотеці, вдома,  у школі, на подвір'ї, та де завгодно.</vt:lpstr>
      <vt:lpstr>Презентація PowerPoint</vt:lpstr>
      <vt:lpstr>Презентація PowerPoint</vt:lpstr>
      <vt:lpstr>Радо запрошуємо  всіх до нашої книгозбірні! 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Xxx</dc:creator>
  <cp:lastModifiedBy>Користувач</cp:lastModifiedBy>
  <cp:revision>41</cp:revision>
  <dcterms:created xsi:type="dcterms:W3CDTF">2016-08-25T17:55:23Z</dcterms:created>
  <dcterms:modified xsi:type="dcterms:W3CDTF">2016-09-19T11:05:30Z</dcterms:modified>
</cp:coreProperties>
</file>